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4" r:id="rId5"/>
    <p:sldId id="258" r:id="rId6"/>
    <p:sldId id="261" r:id="rId7"/>
    <p:sldId id="266" r:id="rId8"/>
    <p:sldId id="262" r:id="rId9"/>
    <p:sldId id="267" r:id="rId10"/>
    <p:sldId id="268" r:id="rId11"/>
    <p:sldId id="265" r:id="rId12"/>
    <p:sldId id="263" r:id="rId13"/>
    <p:sldId id="269" r:id="rId14"/>
    <p:sldId id="270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 Rodriguez" initials="AR" lastIdx="1" clrIdx="0">
    <p:extLst>
      <p:ext uri="{19B8F6BF-5375-455C-9EA6-DF929625EA0E}">
        <p15:presenceInfo xmlns:p15="http://schemas.microsoft.com/office/powerpoint/2012/main" userId="b48bf10617e0a04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0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342" y="96"/>
      </p:cViewPr>
      <p:guideLst/>
    </p:cSldViewPr>
  </p:slideViewPr>
  <p:outlineViewPr>
    <p:cViewPr>
      <p:scale>
        <a:sx n="33" d="100"/>
        <a:sy n="33" d="100"/>
      </p:scale>
      <p:origin x="0" y="-235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20T19:43:24.952" idx="1">
    <p:pos x="7568" y="115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gif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E7F03-E10F-4E52-BB7E-16DF286940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18055-4B23-4BAB-806C-321A63A7A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AF31F-D351-4314-947A-1A5FDD8BE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51160-6BAE-4F28-A3A2-E0A883E81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F4971-6459-477B-9666-CF4AE4AB4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71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45FCF-23B1-4FAB-967F-FB7B19E47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63987-312B-47F2-8CBB-E5771A15D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2C58A-786A-4B12-A483-12E6ED68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E30D8-261D-4AE6-850F-927B3495B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01E38-5033-489E-9E17-46AAB2240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2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C13038-335E-46F9-A335-D160045A5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05E7B9-9C09-4E08-9A88-0FB55BB1E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CE9BE-AB79-4884-8EB8-059852D22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594D4-628E-4407-8A59-8A0A07DEB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E68A4-A2E7-475C-B30F-C0E062383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34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CBF24-7A3C-4EF4-8248-A4CDC929B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4B73F-9B90-4159-B888-98F012E25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60674-2F94-40C0-A669-3195EF74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1BFB3-08EA-4668-A5CD-81D7A876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E862C3-FBD1-4CA5-9651-4AEBFC8D6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54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D16E-4705-4270-8530-96BB026D9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3DC08-CA00-49DA-AD73-F2C69E634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8536E-ADE3-40CB-97E5-7B5132AC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2553D-417E-4CA4-90E7-ACAE0F2A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F80C5-63F1-4510-8423-D7A06E573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4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72F5-2E31-44AB-AADF-AAF310A62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B504B-F140-463D-835D-7A972FBEB3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5FE7E-ABF7-4E6B-A493-1BCD97C4A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1BB0EE-13A9-4CE4-9275-8197BF8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78A894-DE18-4F42-AA7D-FFF836A53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ED36E-9EF7-4320-94B1-F9271675E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85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E30A-38DC-4CDE-A79B-794A774DA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35A757-7A96-410F-ADC6-C3A9921AD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667E7-6ED1-4B9F-911E-883BA0173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2A966-5540-4B78-9BB2-72CA688B13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DF99DB-BF22-4C00-AFC0-78B64E90C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7B3B7D-701A-47F6-82A8-F160AFDA5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55FE1E-C096-4E01-9CD5-5FE347CF7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E69D69-62F1-426A-A949-B33FB9A9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422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C1DFF-67DC-407C-B2FE-96667D914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20A4F3-F51E-44F9-8A41-E0883969C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8BEB15-0960-475E-BD5C-AFE2E2944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6AA20-34ED-4FEF-B205-AC1863E7A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38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7D24B-4F76-427C-A854-CDC12A2C9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CE019-823F-401B-AEC3-AAA605C56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057B1C-098C-40CA-8687-DF256F49A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52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51E43-FD38-43B2-9AB8-1C77CFAB8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2F63F-76F0-4C78-A25D-8E3B3B9DD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EE7F0-F5A5-43AF-B950-7847E277B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95366-43F1-4EC1-992E-D4204C13B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B31D92-0EF2-438A-97D0-F3343F33A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6C6C1-EF97-4A79-9019-9A5C04E63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3E446-92F7-443A-921E-55CD5BEB1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2FCD63-E0BB-461B-9FE7-4AE6B6E139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7478C-D6E6-493F-B6B4-6C82BEEFE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685FEF-809E-49F6-BF0E-5F8D9488E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88E26-586C-4717-80D6-0BA6EEE3C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34B569-CEC4-4E45-AF8A-4CFE40D74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324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93032D-2961-4380-8D04-C1CD6808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DA9C5-D65E-46A0-997F-785C1C3E7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FAF87-713F-43A0-802D-E37DD26A4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DD6C9-E467-4FD9-A443-12E0442149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14D39-F13A-4549-B529-F0097DE522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96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hielectronics.com/tinyclr/feature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ghielectronics.tinyclr-projectsystem" TargetMode="External"/><Relationship Id="rId2" Type="http://schemas.openxmlformats.org/officeDocument/2006/relationships/hyperlink" Target="https://docs.ghielectronics.com/software/tinyclr/getting-started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hyperlink" Target="http://netmf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hyperlink" Target="https://www.wildernesslabs.co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rchive.codeplex.com/?p=gadgeteer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50B7C-5B2B-49CF-B186-6312AB31E2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.NET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78296-C005-4AF7-B981-43BB34040B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412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B8EA1-EED8-420E-9034-764F12351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84DAF-65F2-420E-AB3F-BDBDD2DAC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54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39A2-B51B-403B-8CFC-7B21EA6CB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9595C-5EA8-4C6C-B1EC-631630E57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710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D7193-8F54-4A6F-BB04-2A20F5AC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TinyCLR</a:t>
            </a:r>
            <a:r>
              <a:rPr lang="en-US" dirty="0"/>
              <a:t>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33C1A-7E94-41FB-AE72-53F4F7966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by GHI Electronics</a:t>
            </a:r>
          </a:p>
          <a:p>
            <a:pPr lvl="1"/>
            <a:r>
              <a:rPr lang="en-US" dirty="0">
                <a:hlinkClick r:id="rId2"/>
              </a:rPr>
              <a:t>https://www.ghielectronics.com/tinyclr/features</a:t>
            </a:r>
            <a:endParaRPr lang="en-US" dirty="0"/>
          </a:p>
          <a:p>
            <a:r>
              <a:rPr lang="en-US" dirty="0"/>
              <a:t>Can be ported to custom hardware</a:t>
            </a:r>
          </a:p>
          <a:p>
            <a:r>
              <a:rPr lang="en-US" dirty="0"/>
              <a:t>Modules hosted on NuGet</a:t>
            </a:r>
          </a:p>
          <a:p>
            <a:r>
              <a:rPr lang="en-US" dirty="0"/>
              <a:t>Not open source</a:t>
            </a:r>
          </a:p>
          <a:p>
            <a:pPr lvl="1"/>
            <a:r>
              <a:rPr lang="en-US" dirty="0"/>
              <a:t>Though documentation is</a:t>
            </a:r>
          </a:p>
          <a:p>
            <a:r>
              <a:rPr lang="en-US" dirty="0"/>
              <a:t>Supports native C/C++ code</a:t>
            </a:r>
          </a:p>
          <a:p>
            <a:r>
              <a:rPr lang="en-US" dirty="0"/>
              <a:t>No </a:t>
            </a:r>
            <a:r>
              <a:rPr lang="en-US"/>
              <a:t>Generics Support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934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B7AA2-8D8A-428D-BBF6-F06E85264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TinyCLR OS – Getting Setup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7F6C-8AE1-4341-8DF0-E12115B8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Follow simple instructions online</a:t>
            </a:r>
          </a:p>
          <a:p>
            <a:pPr lvl="1"/>
            <a:r>
              <a:rPr lang="en-US">
                <a:hlinkClick r:id="rId2"/>
              </a:rPr>
              <a:t>https</a:t>
            </a:r>
            <a:r>
              <a:rPr lang="en-US" dirty="0">
                <a:hlinkClick r:id="rId2"/>
              </a:rPr>
              <a:t>://docs.ghielectronics.com/software/tinyclr/getting-started.html</a:t>
            </a:r>
            <a:endParaRPr lang="en-US" dirty="0"/>
          </a:p>
          <a:p>
            <a:r>
              <a:rPr lang="en-US"/>
              <a:t>Install “TinyCLR OS Project System” Extension to VS</a:t>
            </a:r>
          </a:p>
          <a:p>
            <a:pPr lvl="1"/>
            <a:r>
              <a:rPr lang="en-US">
                <a:hlinkClick r:id="rId3"/>
              </a:rPr>
              <a:t>https</a:t>
            </a:r>
            <a:r>
              <a:rPr lang="en-US" dirty="0">
                <a:hlinkClick r:id="rId3"/>
              </a:rPr>
              <a:t>://marketplace.visualstudio.com/items?itemName=ghielectronics.tinyclr-projectsystem</a:t>
            </a:r>
            <a:r>
              <a:rPr lang="en-US" dirty="0"/>
              <a:t> </a:t>
            </a:r>
          </a:p>
          <a:p>
            <a:r>
              <a:rPr lang="en-US"/>
              <a:t>Create new project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C1774-ADB9-42A4-A734-91BF8FEC2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6366" y="3666242"/>
            <a:ext cx="4547190" cy="3157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D0D02F-C8C5-48B8-BC23-8EC7011D9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524049"/>
            <a:ext cx="4925114" cy="23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076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AB571-82E8-430D-9F4F-8FE4682D9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TinyCLR</a:t>
            </a:r>
            <a:r>
              <a:rPr lang="en-US" dirty="0"/>
              <a:t> Config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FFC32-20A5-4308-A858-30AE25813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to update device Firmware</a:t>
            </a:r>
          </a:p>
          <a:p>
            <a:r>
              <a:rPr lang="en-US" dirty="0"/>
              <a:t>Debug board</a:t>
            </a:r>
          </a:p>
          <a:p>
            <a:r>
              <a:rPr lang="en-US" dirty="0"/>
              <a:t>Might need this on first use of new 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87233-59B3-41CD-AA17-C0A486306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8729" y="365125"/>
            <a:ext cx="3273056" cy="597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12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99857" cy="1325563"/>
          </a:xfrm>
        </p:spPr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5183" y="1884635"/>
            <a:ext cx="4299857" cy="4351338"/>
          </a:xfrm>
        </p:spPr>
        <p:txBody>
          <a:bodyPr/>
          <a:lstStyle/>
          <a:p>
            <a:r>
              <a:rPr lang="en-US" dirty="0"/>
              <a:t>No Generics Support</a:t>
            </a:r>
          </a:p>
          <a:p>
            <a:r>
              <a:rPr lang="en-US" dirty="0"/>
              <a:t>Can’t reference .NET </a:t>
            </a:r>
            <a:r>
              <a:rPr lang="en-US"/>
              <a:t>Standard Libraries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334338-01AF-4534-8BDF-EAB7FEE53615}"/>
              </a:ext>
            </a:extLst>
          </p:cNvPr>
          <p:cNvSpPr txBox="1">
            <a:spLocks/>
          </p:cNvSpPr>
          <p:nvPr/>
        </p:nvSpPr>
        <p:spPr>
          <a:xfrm>
            <a:off x="5545183" y="377552"/>
            <a:ext cx="42998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F7CB6D-4E04-4AB7-9034-8E34F4A2756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429985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NuGet Packages</a:t>
            </a:r>
          </a:p>
        </p:txBody>
      </p:sp>
    </p:spTree>
    <p:extLst>
      <p:ext uri="{BB962C8B-B14F-4D97-AF65-F5344CB8AC3E}">
        <p14:creationId xmlns:p14="http://schemas.microsoft.com/office/powerpoint/2010/main" val="68793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08BD2-0821-4437-8BD1-1DA920C8E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talk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9EC13-A573-4CB5-B4B5-3F8407EF6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100 Level Overview</a:t>
            </a:r>
          </a:p>
          <a:p>
            <a:r>
              <a:rPr lang="en-US" dirty="0"/>
              <a:t>.NET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426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7A145-12D4-4070-BBC5-4D747463F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talk isn’t: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C2DA8-513F-41BD-9585-4171B02B2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Electronics</a:t>
            </a:r>
          </a:p>
          <a:p>
            <a:r>
              <a:rPr lang="en-US" dirty="0"/>
              <a:t>Native C/C++</a:t>
            </a:r>
          </a:p>
          <a:p>
            <a:r>
              <a:rPr lang="en-US" dirty="0"/>
              <a:t>Anything Internet related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2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0843D-F6C8-4D8C-96AB-D83977A89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8ECEE-4261-4FEC-855A-1225CCC4A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C#</a:t>
            </a:r>
          </a:p>
          <a:p>
            <a:r>
              <a:rPr lang="en-US" dirty="0"/>
              <a:t>.NET Core</a:t>
            </a:r>
          </a:p>
          <a:p>
            <a:r>
              <a:rPr lang="en-US" dirty="0"/>
              <a:t>.NET Standard</a:t>
            </a:r>
          </a:p>
          <a:p>
            <a:r>
              <a:rPr lang="en-US" dirty="0"/>
              <a:t>UWP</a:t>
            </a:r>
          </a:p>
          <a:p>
            <a:r>
              <a:rPr lang="en-US" dirty="0"/>
              <a:t>Gadgeteer</a:t>
            </a:r>
          </a:p>
          <a:p>
            <a:r>
              <a:rPr lang="en-US" dirty="0"/>
              <a:t>.NET </a:t>
            </a:r>
            <a:r>
              <a:rPr lang="en-US" dirty="0" err="1"/>
              <a:t>MicroFramework</a:t>
            </a:r>
            <a:endParaRPr lang="en-US" dirty="0"/>
          </a:p>
          <a:p>
            <a:r>
              <a:rPr lang="en-US" dirty="0" err="1"/>
              <a:t>TinyCLR</a:t>
            </a:r>
            <a:r>
              <a:rPr lang="en-US"/>
              <a:t> OS</a:t>
            </a:r>
            <a:endParaRPr lang="en-US" dirty="0"/>
          </a:p>
          <a:p>
            <a:r>
              <a:rPr lang="en-US" dirty="0"/>
              <a:t>Meadow</a:t>
            </a:r>
          </a:p>
        </p:txBody>
      </p:sp>
    </p:spTree>
    <p:extLst>
      <p:ext uri="{BB962C8B-B14F-4D97-AF65-F5344CB8AC3E}">
        <p14:creationId xmlns:p14="http://schemas.microsoft.com/office/powerpoint/2010/main" val="2592719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9D5D9-93B4-4A11-B165-1F551152C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C3A3C-C815-494E-B893-0D36A264E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ARM CPU</a:t>
            </a:r>
          </a:p>
          <a:p>
            <a:r>
              <a:rPr lang="en-US" dirty="0"/>
              <a:t>“Low Resources”</a:t>
            </a:r>
          </a:p>
          <a:p>
            <a:pPr lvl="1"/>
            <a:r>
              <a:rPr lang="en-US" dirty="0"/>
              <a:t>1.4 GHz 64 bit CPU</a:t>
            </a:r>
          </a:p>
          <a:p>
            <a:pPr lvl="1"/>
            <a:r>
              <a:rPr lang="en-US" dirty="0"/>
              <a:t>1 GB RAM</a:t>
            </a:r>
          </a:p>
          <a:p>
            <a:pPr lvl="1"/>
            <a:r>
              <a:rPr lang="en-US" dirty="0"/>
              <a:t>Pi 3 B+</a:t>
            </a:r>
          </a:p>
          <a:p>
            <a:r>
              <a:rPr lang="en-US" dirty="0"/>
              <a:t>Exposed Pins</a:t>
            </a:r>
          </a:p>
          <a:p>
            <a:pPr lvl="1"/>
            <a:r>
              <a:rPr lang="en-US" dirty="0"/>
              <a:t>The Money Maker</a:t>
            </a:r>
          </a:p>
        </p:txBody>
      </p:sp>
    </p:spTree>
    <p:extLst>
      <p:ext uri="{BB962C8B-B14F-4D97-AF65-F5344CB8AC3E}">
        <p14:creationId xmlns:p14="http://schemas.microsoft.com/office/powerpoint/2010/main" val="2638709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AF98F-2DF9-4F5E-B9EC-037006B4A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</a:t>
            </a:r>
            <a:r>
              <a:rPr lang="en-US" dirty="0" err="1"/>
              <a:t>MicroFramework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EAC5E-A67E-44AB-A457-2444C7C5C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Legacy</a:t>
            </a:r>
          </a:p>
          <a:p>
            <a:r>
              <a:rPr lang="en-US" dirty="0"/>
              <a:t>Designed for MCUs</a:t>
            </a:r>
          </a:p>
          <a:p>
            <a:pPr lvl="1"/>
            <a:r>
              <a:rPr lang="en-US" dirty="0"/>
              <a:t>RAM ~300KB</a:t>
            </a:r>
          </a:p>
          <a:p>
            <a:pPr lvl="1"/>
            <a:r>
              <a:rPr lang="en-US" dirty="0"/>
              <a:t>CPU like Cortex-M3 @ 120 MHz</a:t>
            </a:r>
          </a:p>
          <a:p>
            <a:r>
              <a:rPr lang="en-US" dirty="0"/>
              <a:t>Limited in features</a:t>
            </a:r>
          </a:p>
          <a:p>
            <a:pPr lvl="1"/>
            <a:r>
              <a:rPr lang="en-US" dirty="0"/>
              <a:t>No generics</a:t>
            </a:r>
          </a:p>
          <a:p>
            <a:r>
              <a:rPr lang="en-US" dirty="0"/>
              <a:t>Limited MCU selection</a:t>
            </a:r>
          </a:p>
          <a:p>
            <a:r>
              <a:rPr lang="en-US" dirty="0"/>
              <a:t>Open Source</a:t>
            </a:r>
          </a:p>
          <a:p>
            <a:pPr lvl="1"/>
            <a:r>
              <a:rPr lang="en-US" dirty="0">
                <a:hlinkClick r:id="rId2"/>
              </a:rPr>
              <a:t>http://netmf.github.io/</a:t>
            </a:r>
            <a:endParaRPr lang="en-US" dirty="0"/>
          </a:p>
        </p:txBody>
      </p:sp>
      <p:pic>
        <p:nvPicPr>
          <p:cNvPr id="1026" name="Picture 2" descr="Projects 2">
            <a:extLst>
              <a:ext uri="{FF2B5EF4-FFF2-40B4-BE49-F238E27FC236}">
                <a16:creationId xmlns:a16="http://schemas.microsoft.com/office/drawing/2014/main" id="{E3FC60B7-2EE4-4126-B424-B0D86D7F0C0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837" y="1822764"/>
            <a:ext cx="5394647" cy="4072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3F4242-080A-4D73-BF04-F14190A69076}"/>
              </a:ext>
            </a:extLst>
          </p:cNvPr>
          <p:cNvSpPr txBox="1"/>
          <p:nvPr/>
        </p:nvSpPr>
        <p:spPr>
          <a:xfrm>
            <a:off x="6425967" y="5895619"/>
            <a:ext cx="5435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Netduino</a:t>
            </a:r>
            <a:r>
              <a:rPr lang="en-US" dirty="0"/>
              <a:t> 2 courtesy of </a:t>
            </a:r>
            <a:r>
              <a:rPr lang="en-US" dirty="0">
                <a:hlinkClick r:id="rId4"/>
              </a:rPr>
              <a:t>https://www.wildernesslabs.co/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9C245-944F-4F14-B335-86C464C9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5782D-295F-4972-AC85-FD371DB64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Limited Language Feature Support</a:t>
            </a:r>
          </a:p>
          <a:p>
            <a:pPr lvl="1"/>
            <a:r>
              <a:rPr lang="en-US" dirty="0"/>
              <a:t>No Generics</a:t>
            </a:r>
          </a:p>
          <a:p>
            <a:r>
              <a:rPr lang="en-US" dirty="0"/>
              <a:t>Required VS Extension to begin</a:t>
            </a:r>
          </a:p>
          <a:p>
            <a:pPr lvl="1"/>
            <a:r>
              <a:rPr lang="en-US" dirty="0"/>
              <a:t>Only worked on Community Version of VS</a:t>
            </a:r>
          </a:p>
          <a:p>
            <a:pPr lvl="1"/>
            <a:r>
              <a:rPr lang="en-US" dirty="0"/>
              <a:t>Maxed out at VS 2015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662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CAC4-50A8-4141-9A5A-1A4530A5B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Gadgeteer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33D4D-8F1B-4DF1-9AAB-8BABFC597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Extension of .NET </a:t>
            </a:r>
            <a:r>
              <a:rPr lang="en-US" dirty="0" err="1"/>
              <a:t>MicroFramework</a:t>
            </a:r>
            <a:endParaRPr lang="en-US" dirty="0"/>
          </a:p>
          <a:p>
            <a:r>
              <a:rPr lang="en-US" dirty="0"/>
              <a:t>Easy Prototyping Platform</a:t>
            </a:r>
          </a:p>
          <a:p>
            <a:pPr lvl="1"/>
            <a:r>
              <a:rPr lang="en-US" dirty="0"/>
              <a:t>Expensive</a:t>
            </a:r>
          </a:p>
          <a:p>
            <a:r>
              <a:rPr lang="en-US" dirty="0"/>
              <a:t> Open Source</a:t>
            </a:r>
          </a:p>
          <a:p>
            <a:pPr lvl="1"/>
            <a:r>
              <a:rPr lang="en-US" dirty="0">
                <a:hlinkClick r:id="rId2"/>
              </a:rPr>
              <a:t>https://archive.codeplex.com/?p=gadgeteer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2052" name="Picture 4" descr="File:SytechMainboardAndGHIButton.png">
            <a:extLst>
              <a:ext uri="{FF2B5EF4-FFF2-40B4-BE49-F238E27FC236}">
                <a16:creationId xmlns:a16="http://schemas.microsoft.com/office/drawing/2014/main" id="{B2603F56-43EE-4DAA-B243-A4F8CFB89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8998" y="1615805"/>
            <a:ext cx="3209925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876480-F6C6-4ED3-97BE-E427000C8F4B}"/>
              </a:ext>
            </a:extLst>
          </p:cNvPr>
          <p:cNvSpPr txBox="1"/>
          <p:nvPr/>
        </p:nvSpPr>
        <p:spPr>
          <a:xfrm>
            <a:off x="8198998" y="5063137"/>
            <a:ext cx="2584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GHIElectronics</a:t>
            </a:r>
            <a:r>
              <a:rPr lang="en-US" dirty="0"/>
              <a:t> FEZ Hydra </a:t>
            </a:r>
          </a:p>
          <a:p>
            <a:pPr algn="ctr"/>
            <a:r>
              <a:rPr lang="en-US" dirty="0"/>
              <a:t>with Button module</a:t>
            </a:r>
          </a:p>
        </p:txBody>
      </p:sp>
    </p:spTree>
    <p:extLst>
      <p:ext uri="{BB962C8B-B14F-4D97-AF65-F5344CB8AC3E}">
        <p14:creationId xmlns:p14="http://schemas.microsoft.com/office/powerpoint/2010/main" val="3857096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42C0-6758-45E2-A4E7-1E30E3BBD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28587-4625-4757-9242-A9653F0D5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77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3050</TotalTime>
  <Words>297</Words>
  <Application>Microsoft Office PowerPoint</Application>
  <PresentationFormat>Widescreen</PresentationFormat>
  <Paragraphs>74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.NET of Things</vt:lpstr>
      <vt:lpstr>What this talk is:</vt:lpstr>
      <vt:lpstr>What this talk isn’t:</vt:lpstr>
      <vt:lpstr>Word Cloud</vt:lpstr>
      <vt:lpstr>Raspberry Pi</vt:lpstr>
      <vt:lpstr>.NET MicroFramework</vt:lpstr>
      <vt:lpstr>Cons</vt:lpstr>
      <vt:lpstr>Gadgeteer</vt:lpstr>
      <vt:lpstr>PowerPoint Presentation</vt:lpstr>
      <vt:lpstr>PowerPoint Presentation</vt:lpstr>
      <vt:lpstr>PowerPoint Presentation</vt:lpstr>
      <vt:lpstr>TinyCLR OS</vt:lpstr>
      <vt:lpstr>TinyCLR OS – Getting Setup</vt:lpstr>
      <vt:lpstr>TinyCLR Config</vt:lpstr>
      <vt:lpstr>Pros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.NET of Things</dc:title>
  <dc:creator>Al Rodriguez</dc:creator>
  <cp:lastModifiedBy>Al Rodriguez</cp:lastModifiedBy>
  <cp:revision>41</cp:revision>
  <dcterms:created xsi:type="dcterms:W3CDTF">2019-02-13T02:21:19Z</dcterms:created>
  <dcterms:modified xsi:type="dcterms:W3CDTF">2019-02-21T01:42:15Z</dcterms:modified>
</cp:coreProperties>
</file>